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D1213C-3F50-482C-AA93-9D8A422FE92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2E0C5-4572-4F84-A93A-888543912842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227991-9EFB-4310-93D4-B7A02BC54856}" type="slidenum">
              <a:rPr lang="zh-TW" altLang="en-US" smtClean="0"/>
              <a:t>2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EC299-840F-473E-9CC0-8DFD6288D0C3}" type="datetimeFigureOut">
              <a:rPr lang="zh-TW" altLang="en-US" smtClean="0"/>
              <a:t>2021/1/3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F2DDC-8038-41D7-81DD-DD4FB02AE0A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4150" y="1250950"/>
            <a:ext cx="8775700" cy="435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" y="1079500"/>
            <a:ext cx="8915400" cy="469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23528" y="260648"/>
            <a:ext cx="842493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 smtClean="0"/>
              <a:t>This company spent a huge amount of time researching the</a:t>
            </a:r>
          </a:p>
          <a:p>
            <a:r>
              <a:rPr lang="en-US" altLang="zh-TW" sz="2400" dirty="0" smtClean="0"/>
              <a:t>project; _______ ,they didn't attain the desired results.</a:t>
            </a:r>
          </a:p>
          <a:p>
            <a:r>
              <a:rPr lang="en-US" altLang="zh-TW" sz="2400" dirty="0" smtClean="0"/>
              <a:t>A. moreover</a:t>
            </a:r>
          </a:p>
          <a:p>
            <a:r>
              <a:rPr lang="en-US" altLang="zh-TW" sz="2400" dirty="0" smtClean="0"/>
              <a:t>B. otherwise</a:t>
            </a:r>
          </a:p>
          <a:p>
            <a:r>
              <a:rPr lang="en-US" altLang="zh-TW" sz="2400" dirty="0" smtClean="0"/>
              <a:t>C. however</a:t>
            </a:r>
          </a:p>
          <a:p>
            <a:r>
              <a:rPr lang="en-US" altLang="zh-TW" sz="2400" dirty="0" smtClean="0"/>
              <a:t>D. therefore</a:t>
            </a:r>
            <a:endParaRPr lang="en-US" altLang="zh-TW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4275" y="1352550"/>
            <a:ext cx="6775450" cy="415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0"/>
            <a:ext cx="7416824" cy="28906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3068960"/>
            <a:ext cx="7344816" cy="3498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88640"/>
            <a:ext cx="8547100" cy="367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文字方塊 2"/>
          <p:cNvSpPr txBox="1"/>
          <p:nvPr/>
        </p:nvSpPr>
        <p:spPr>
          <a:xfrm>
            <a:off x="971600" y="4077072"/>
            <a:ext cx="470769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     ,and totally was shocked  (</a:t>
            </a:r>
            <a:r>
              <a:rPr lang="zh-TW" altLang="en-US" dirty="0" smtClean="0"/>
              <a:t>被嚇到 </a:t>
            </a:r>
            <a:r>
              <a:rPr lang="en-US" altLang="zh-TW" dirty="0" smtClean="0"/>
              <a:t>&lt;&lt; </a:t>
            </a:r>
            <a:r>
              <a:rPr lang="zh-TW" altLang="en-US" dirty="0" smtClean="0"/>
              <a:t>被動式</a:t>
            </a:r>
            <a:r>
              <a:rPr lang="en-US" altLang="zh-TW" dirty="0" smtClean="0"/>
              <a:t>)</a:t>
            </a:r>
          </a:p>
          <a:p>
            <a:endParaRPr lang="en-US" altLang="zh-TW" dirty="0"/>
          </a:p>
          <a:p>
            <a:pPr>
              <a:buFont typeface="Wingdings"/>
              <a:buChar char="è"/>
            </a:pPr>
            <a:r>
              <a:rPr lang="en-US" altLang="zh-TW" dirty="0" smtClean="0">
                <a:sym typeface="Wingdings" pitchFamily="2" charset="2"/>
              </a:rPr>
              <a:t>,being totally shocked</a:t>
            </a:r>
          </a:p>
          <a:p>
            <a:pPr>
              <a:buFont typeface="Wingdings"/>
              <a:buChar char="è"/>
            </a:pPr>
            <a:r>
              <a:rPr lang="en-US" altLang="zh-TW" dirty="0" smtClean="0">
                <a:sym typeface="Wingdings" pitchFamily="2" charset="2"/>
              </a:rPr>
              <a:t>,(being) </a:t>
            </a:r>
            <a:r>
              <a:rPr lang="en-US" altLang="zh-TW" dirty="0" smtClean="0">
                <a:sym typeface="Wingdings" pitchFamily="2" charset="2"/>
              </a:rPr>
              <a:t>totally shocked</a:t>
            </a:r>
            <a:r>
              <a:rPr lang="zh-TW" altLang="en-US" dirty="0" smtClean="0">
                <a:sym typeface="Wingdings" pitchFamily="2" charset="2"/>
              </a:rPr>
              <a:t>    </a:t>
            </a:r>
            <a:r>
              <a:rPr lang="en-US" altLang="zh-TW" dirty="0" smtClean="0">
                <a:sym typeface="Wingdings" pitchFamily="2" charset="2"/>
              </a:rPr>
              <a:t>(being </a:t>
            </a:r>
            <a:r>
              <a:rPr lang="zh-TW" altLang="en-US" dirty="0" smtClean="0">
                <a:sym typeface="Wingdings" pitchFamily="2" charset="2"/>
              </a:rPr>
              <a:t>省略</a:t>
            </a:r>
            <a:r>
              <a:rPr lang="en-US" altLang="zh-TW" dirty="0" smtClean="0">
                <a:sym typeface="Wingdings" pitchFamily="2" charset="2"/>
              </a:rPr>
              <a:t>)</a:t>
            </a:r>
          </a:p>
          <a:p>
            <a:pPr>
              <a:buFont typeface="Wingdings"/>
              <a:buChar char="è"/>
            </a:pPr>
            <a:endParaRPr lang="en-US" altLang="zh-TW" dirty="0">
              <a:sym typeface="Wingdings" pitchFamily="2" charset="2"/>
            </a:endParaRPr>
          </a:p>
          <a:p>
            <a:r>
              <a:rPr lang="en-US" altLang="zh-TW" dirty="0" smtClean="0">
                <a:sym typeface="Wingdings" pitchFamily="2" charset="2"/>
              </a:rPr>
              <a:t>and </a:t>
            </a:r>
            <a:r>
              <a:rPr lang="zh-TW" altLang="en-US" dirty="0" smtClean="0">
                <a:sym typeface="Wingdings" pitchFamily="2" charset="2"/>
              </a:rPr>
              <a:t>之後要注意動詞是否為被動式</a:t>
            </a:r>
            <a:endParaRPr lang="en-US" altLang="zh-TW" dirty="0" smtClean="0">
              <a:sym typeface="Wingdings" pitchFamily="2" charset="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9325" y="1784350"/>
            <a:ext cx="7245350" cy="328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8263" y="981075"/>
            <a:ext cx="6467475" cy="4895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548680"/>
            <a:ext cx="8382000" cy="433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69950"/>
            <a:ext cx="9144000" cy="5118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9400" y="1806575"/>
            <a:ext cx="8585200" cy="3244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7025" y="1193800"/>
            <a:ext cx="8489950" cy="447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1333500"/>
            <a:ext cx="837565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4175" y="1270000"/>
            <a:ext cx="8375650" cy="431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68</Words>
  <Application>Microsoft Office PowerPoint</Application>
  <PresentationFormat>如螢幕大小 (4:3)</PresentationFormat>
  <Paragraphs>13</Paragraphs>
  <Slides>14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5" baseType="lpstr">
      <vt:lpstr>Office 佈景主題</vt:lpstr>
      <vt:lpstr>投影片 1</vt:lpstr>
      <vt:lpstr>投影片 2</vt:lpstr>
      <vt:lpstr>投影片 3</vt:lpstr>
      <vt:lpstr>投影片 4</vt:lpstr>
      <vt:lpstr>投影片 5</vt:lpstr>
      <vt:lpstr>投影片 6</vt:lpstr>
      <vt:lpstr>投影片 7</vt:lpstr>
      <vt:lpstr>投影片 8</vt:lpstr>
      <vt:lpstr>投影片 9</vt:lpstr>
      <vt:lpstr>投影片 10</vt:lpstr>
      <vt:lpstr>投影片 11</vt:lpstr>
      <vt:lpstr>投影片 12</vt:lpstr>
      <vt:lpstr>投影片 13</vt:lpstr>
      <vt:lpstr>投影片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T25862589@outlook.com</dc:creator>
  <cp:lastModifiedBy>T25862589@outlook.com</cp:lastModifiedBy>
  <cp:revision>11</cp:revision>
  <dcterms:created xsi:type="dcterms:W3CDTF">2021-01-03T12:56:06Z</dcterms:created>
  <dcterms:modified xsi:type="dcterms:W3CDTF">2021-01-03T14:37:15Z</dcterms:modified>
</cp:coreProperties>
</file>

<file path=docProps/thumbnail.jpeg>
</file>